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7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26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9A53-BA10-4CAA-BDDE-CDB9E8E9481B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0D682-075E-4B6F-9833-A21553E5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157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9A53-BA10-4CAA-BDDE-CDB9E8E9481B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0D682-075E-4B6F-9833-A21553E5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376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9A53-BA10-4CAA-BDDE-CDB9E8E9481B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0D682-075E-4B6F-9833-A21553E5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116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9A53-BA10-4CAA-BDDE-CDB9E8E9481B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0D682-075E-4B6F-9833-A21553E5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831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9A53-BA10-4CAA-BDDE-CDB9E8E9481B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0D682-075E-4B6F-9833-A21553E5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748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9A53-BA10-4CAA-BDDE-CDB9E8E9481B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0D682-075E-4B6F-9833-A21553E5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886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9A53-BA10-4CAA-BDDE-CDB9E8E9481B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0D682-075E-4B6F-9833-A21553E5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881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9A53-BA10-4CAA-BDDE-CDB9E8E9481B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0D682-075E-4B6F-9833-A21553E5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795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9A53-BA10-4CAA-BDDE-CDB9E8E9481B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0D682-075E-4B6F-9833-A21553E5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487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9A53-BA10-4CAA-BDDE-CDB9E8E9481B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0D682-075E-4B6F-9833-A21553E5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074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9A53-BA10-4CAA-BDDE-CDB9E8E9481B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0D682-075E-4B6F-9833-A21553E5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567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69A53-BA10-4CAA-BDDE-CDB9E8E9481B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0D682-075E-4B6F-9833-A21553E5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898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Chart of Accounts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693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F17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756694"/>
            <a:ext cx="2558612" cy="1510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34000" y="2809081"/>
            <a:ext cx="2387391" cy="1458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1447800" y="3733800"/>
            <a:ext cx="22098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657600" y="3962400"/>
            <a:ext cx="182880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0809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Double click to expand the column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33600"/>
            <a:ext cx="4038600" cy="3485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2963069"/>
            <a:ext cx="37719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04800" y="3773796"/>
            <a:ext cx="4343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1143000" y="1981200"/>
            <a:ext cx="3810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1524000" y="2286000"/>
            <a:ext cx="1752600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flipH="1" flipV="1">
            <a:off x="1524000" y="2286000"/>
            <a:ext cx="1752600" cy="1295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5486400" y="3124200"/>
            <a:ext cx="25146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561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12" y="2057401"/>
            <a:ext cx="8040688" cy="356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1783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J5, J6, J7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82546" y="1524000"/>
            <a:ext cx="1247775" cy="34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945" r="-1427"/>
          <a:stretch/>
        </p:blipFill>
        <p:spPr bwMode="auto">
          <a:xfrm>
            <a:off x="6143625" y="1447801"/>
            <a:ext cx="11525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587" y="2186577"/>
            <a:ext cx="36099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737" y="3009900"/>
            <a:ext cx="420052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636" y="3848100"/>
            <a:ext cx="35718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442" y="5023366"/>
            <a:ext cx="37242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flipV="1">
            <a:off x="3330321" y="1752600"/>
            <a:ext cx="2813303" cy="72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3330321" y="1759879"/>
            <a:ext cx="2813303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endCxn id="19" idx="0"/>
          </p:cNvCxnSpPr>
          <p:nvPr/>
        </p:nvCxnSpPr>
        <p:spPr>
          <a:xfrm flipH="1">
            <a:off x="5853112" y="2667000"/>
            <a:ext cx="14288" cy="71437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5562600" y="2514600"/>
            <a:ext cx="791911" cy="152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229224" y="3526971"/>
            <a:ext cx="1443038" cy="266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9" idx="4"/>
            <a:endCxn id="20" idx="0"/>
          </p:cNvCxnSpPr>
          <p:nvPr/>
        </p:nvCxnSpPr>
        <p:spPr>
          <a:xfrm>
            <a:off x="5950743" y="3793671"/>
            <a:ext cx="228601" cy="59832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330321" y="4678527"/>
            <a:ext cx="859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Format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2286000" y="1600200"/>
            <a:ext cx="9144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143624" y="1524000"/>
            <a:ext cx="1019176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562600" y="3381375"/>
            <a:ext cx="581024" cy="1455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867400" y="4391994"/>
            <a:ext cx="623888" cy="21810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>
            <a:stCxn id="18" idx="4"/>
          </p:cNvCxnSpPr>
          <p:nvPr/>
        </p:nvCxnSpPr>
        <p:spPr>
          <a:xfrm flipH="1">
            <a:off x="6248400" y="1905000"/>
            <a:ext cx="404812" cy="3810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5638800" y="2286000"/>
            <a:ext cx="852488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6672262" y="3660321"/>
            <a:ext cx="1404938" cy="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2395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 Expenses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9600" y="1262743"/>
            <a:ext cx="3346137" cy="2357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81601" y="1295400"/>
            <a:ext cx="3001273" cy="234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17828"/>
            <a:ext cx="2819400" cy="2233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1" y="3810000"/>
            <a:ext cx="2819400" cy="2249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>
            <a:off x="3581400" y="5791200"/>
            <a:ext cx="1371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019800" y="6059039"/>
            <a:ext cx="0" cy="4179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3009900" y="2563586"/>
            <a:ext cx="2552700" cy="2585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3429000" y="2876550"/>
            <a:ext cx="3932752" cy="229498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019300" y="5791200"/>
            <a:ext cx="293370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019800" y="6059039"/>
            <a:ext cx="0" cy="41796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1066800" y="2362200"/>
            <a:ext cx="8382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7315200" y="2615293"/>
            <a:ext cx="8382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066800" y="5638800"/>
            <a:ext cx="5334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309246" y="2756807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Expand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5638800" y="2615293"/>
            <a:ext cx="0" cy="59793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486150" y="5171535"/>
            <a:ext cx="0" cy="54346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95" name="Straight Arrow Connector 12294"/>
          <p:cNvCxnSpPr/>
          <p:nvPr/>
        </p:nvCxnSpPr>
        <p:spPr>
          <a:xfrm flipH="1" flipV="1">
            <a:off x="6477000" y="5943600"/>
            <a:ext cx="304800" cy="32441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6" name="TextBox 12295"/>
          <p:cNvSpPr txBox="1"/>
          <p:nvPr/>
        </p:nvSpPr>
        <p:spPr>
          <a:xfrm>
            <a:off x="6591301" y="6244877"/>
            <a:ext cx="2513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You will have to type this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3854290" y="5258601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Expand</a:t>
            </a:r>
            <a:endParaRPr lang="en-US" dirty="0"/>
          </a:p>
        </p:txBody>
      </p:sp>
      <p:sp>
        <p:nvSpPr>
          <p:cNvPr id="12297" name="Left Brace 12296"/>
          <p:cNvSpPr/>
          <p:nvPr/>
        </p:nvSpPr>
        <p:spPr>
          <a:xfrm>
            <a:off x="5181601" y="2615293"/>
            <a:ext cx="304799" cy="597932"/>
          </a:xfrm>
          <a:prstGeom prst="leftBrace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Left Brace 42"/>
          <p:cNvSpPr/>
          <p:nvPr/>
        </p:nvSpPr>
        <p:spPr>
          <a:xfrm rot="10800000">
            <a:off x="3527720" y="5171535"/>
            <a:ext cx="304799" cy="597932"/>
          </a:xfrm>
          <a:prstGeom prst="leftBrace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5403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"/>
            <a:ext cx="3820297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04800"/>
            <a:ext cx="3820950" cy="2675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200399"/>
            <a:ext cx="6096000" cy="3043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>
            <a:off x="7010400" y="6244038"/>
            <a:ext cx="0" cy="3853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>
            <a:off x="4191000" y="2743200"/>
            <a:ext cx="60960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>
            <a:off x="5334000" y="2971800"/>
            <a:ext cx="2286000" cy="30480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010400" y="6244038"/>
            <a:ext cx="0" cy="38536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2895600" y="2438400"/>
            <a:ext cx="12954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467600" y="2705100"/>
            <a:ext cx="1295400" cy="4952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985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Formatted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882900"/>
            <a:ext cx="6467475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086" y="4038600"/>
            <a:ext cx="2428875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6858000" y="1882900"/>
            <a:ext cx="914400" cy="1774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0" y="4114800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Once you have correctly formatted the area and pressed the F9 key, the second column checkers should read “TRUE”.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6317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Exercise 3</a:t>
            </a:r>
            <a:endParaRPr lang="en-US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46846"/>
            <a:ext cx="4038600" cy="3232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312" y="2439194"/>
            <a:ext cx="3000375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005"/>
          <a:stretch/>
        </p:blipFill>
        <p:spPr bwMode="auto">
          <a:xfrm>
            <a:off x="1859756" y="2207420"/>
            <a:ext cx="157162" cy="219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1752600" y="1981200"/>
            <a:ext cx="3810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133600" y="2286000"/>
            <a:ext cx="4343400" cy="228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79306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Continuing</a:t>
            </a:r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28800"/>
            <a:ext cx="4038600" cy="1327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2000" y="2057400"/>
            <a:ext cx="4038600" cy="1079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3276600" y="2002604"/>
            <a:ext cx="262847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276600"/>
            <a:ext cx="6396038" cy="284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996292" y="6327436"/>
            <a:ext cx="2689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Finish on your own.</a:t>
            </a:r>
            <a:endParaRPr lang="en-US" sz="2400" b="1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3276600" y="2002604"/>
            <a:ext cx="262847" cy="7620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2438400" y="1524000"/>
            <a:ext cx="20574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705600" y="2819400"/>
            <a:ext cx="12954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657600" y="3124200"/>
            <a:ext cx="3048000" cy="8382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2667000" y="2667000"/>
            <a:ext cx="741023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996292" y="3886200"/>
            <a:ext cx="737508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436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Start Here Tab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9600" y="2069306"/>
            <a:ext cx="3337741" cy="433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725170" y="6031705"/>
            <a:ext cx="6858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96570" y="2755105"/>
            <a:ext cx="36576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635918"/>
            <a:ext cx="4781959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211548" y="2532580"/>
            <a:ext cx="4724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Read the information on the Start Here Tab, and enter your name as shown.</a:t>
            </a:r>
          </a:p>
          <a:p>
            <a:endParaRPr lang="en-US" dirty="0" smtClean="0"/>
          </a:p>
          <a:p>
            <a:r>
              <a:rPr lang="en-US" dirty="0" smtClean="0"/>
              <a:t>Read the Explanation on the Explanation Tab</a:t>
            </a:r>
          </a:p>
          <a:p>
            <a:endParaRPr lang="en-US" dirty="0"/>
          </a:p>
          <a:p>
            <a:r>
              <a:rPr lang="en-US" dirty="0" smtClean="0"/>
              <a:t>Then go to “Exercise 1 Tutorial”</a:t>
            </a:r>
          </a:p>
          <a:p>
            <a:endParaRPr lang="en-US" dirty="0"/>
          </a:p>
          <a:p>
            <a:r>
              <a:rPr lang="en-US" dirty="0" smtClean="0"/>
              <a:t>After completing the tutorial, do Exercises 2 &amp; 3</a:t>
            </a:r>
          </a:p>
          <a:p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4038600" y="2069306"/>
            <a:ext cx="381000" cy="82629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1718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 to Exercise 3 Tutorial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0"/>
            <a:ext cx="7241540" cy="434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1905000" y="5562600"/>
            <a:ext cx="9906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endCxn id="6" idx="1"/>
          </p:cNvCxnSpPr>
          <p:nvPr/>
        </p:nvCxnSpPr>
        <p:spPr>
          <a:xfrm>
            <a:off x="685800" y="4648200"/>
            <a:ext cx="1364270" cy="95903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7460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Tutorial tab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95600" y="1254214"/>
            <a:ext cx="3657600" cy="5222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0457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 data F14-17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840822" y="3111626"/>
            <a:ext cx="1248249" cy="1116058"/>
            <a:chOff x="3840822" y="3111626"/>
            <a:chExt cx="1248249" cy="1116058"/>
          </a:xfrm>
        </p:grpSpPr>
        <p:sp>
          <p:nvSpPr>
            <p:cNvPr id="7" name="Rounded Rectangle 6"/>
            <p:cNvSpPr/>
            <p:nvPr/>
          </p:nvSpPr>
          <p:spPr>
            <a:xfrm>
              <a:off x="3871644" y="3200400"/>
              <a:ext cx="1081355" cy="98032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418963" y="3111626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40822" y="3458243"/>
              <a:ext cx="381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14</a:t>
              </a:r>
            </a:p>
            <a:p>
              <a:r>
                <a:rPr lang="en-US" sz="1100" dirty="0" smtClean="0"/>
                <a:t>15</a:t>
              </a:r>
            </a:p>
            <a:p>
              <a:r>
                <a:rPr lang="en-US" sz="1100" dirty="0" smtClean="0"/>
                <a:t>16</a:t>
              </a:r>
            </a:p>
            <a:p>
              <a:r>
                <a:rPr lang="en-US" sz="1100" dirty="0" smtClean="0"/>
                <a:t>17</a:t>
              </a:r>
              <a:endParaRPr lang="en-US" sz="11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855314" y="3177685"/>
              <a:ext cx="1233757" cy="280558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871644" y="3466990"/>
              <a:ext cx="319356" cy="223573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871644" y="3690564"/>
              <a:ext cx="319356" cy="166986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864366" y="3842964"/>
              <a:ext cx="326634" cy="166986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871215" y="4009950"/>
              <a:ext cx="319356" cy="166986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3871643" y="3211286"/>
              <a:ext cx="312079" cy="246957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10936" y="3449067"/>
            <a:ext cx="771525" cy="727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7314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840822" y="3111626"/>
            <a:ext cx="1248249" cy="1116058"/>
            <a:chOff x="3840822" y="3111626"/>
            <a:chExt cx="1248249" cy="1116058"/>
          </a:xfrm>
        </p:grpSpPr>
        <p:sp>
          <p:nvSpPr>
            <p:cNvPr id="8" name="Rounded Rectangle 7"/>
            <p:cNvSpPr/>
            <p:nvPr/>
          </p:nvSpPr>
          <p:spPr>
            <a:xfrm>
              <a:off x="3871644" y="3200400"/>
              <a:ext cx="1081355" cy="98032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418963" y="3111626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40822" y="3458243"/>
              <a:ext cx="381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14</a:t>
              </a:r>
            </a:p>
            <a:p>
              <a:r>
                <a:rPr lang="en-US" sz="1100" dirty="0" smtClean="0"/>
                <a:t>15</a:t>
              </a:r>
            </a:p>
            <a:p>
              <a:r>
                <a:rPr lang="en-US" sz="1100" dirty="0" smtClean="0"/>
                <a:t>16</a:t>
              </a:r>
            </a:p>
            <a:p>
              <a:r>
                <a:rPr lang="en-US" sz="1100" dirty="0" smtClean="0"/>
                <a:t>17</a:t>
              </a:r>
              <a:endParaRPr lang="en-US" sz="1100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855314" y="3177685"/>
              <a:ext cx="1233757" cy="280558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871644" y="3466990"/>
              <a:ext cx="319356" cy="223573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871644" y="3690564"/>
              <a:ext cx="319356" cy="166986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864366" y="3842964"/>
              <a:ext cx="326634" cy="166986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871215" y="4009950"/>
              <a:ext cx="319356" cy="166986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3871643" y="3211286"/>
              <a:ext cx="312079" cy="246957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as money F14-17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/>
          <a:stretch/>
        </p:blipFill>
        <p:spPr bwMode="auto">
          <a:xfrm>
            <a:off x="4176712" y="3472656"/>
            <a:ext cx="754517" cy="718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8800"/>
            <a:ext cx="7248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6705600" y="2400300"/>
            <a:ext cx="304800" cy="3429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343400" y="2743200"/>
            <a:ext cx="23622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>
            <a:off x="4343400" y="2743200"/>
            <a:ext cx="2362200" cy="8382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5739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840822" y="3175771"/>
            <a:ext cx="1248249" cy="1116058"/>
            <a:chOff x="3840822" y="3111626"/>
            <a:chExt cx="1248249" cy="1116058"/>
          </a:xfrm>
        </p:grpSpPr>
        <p:sp>
          <p:nvSpPr>
            <p:cNvPr id="10" name="Rounded Rectangle 9"/>
            <p:cNvSpPr/>
            <p:nvPr/>
          </p:nvSpPr>
          <p:spPr>
            <a:xfrm>
              <a:off x="3871644" y="3200400"/>
              <a:ext cx="1081355" cy="98032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18963" y="3111626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840822" y="3458243"/>
              <a:ext cx="381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14</a:t>
              </a:r>
            </a:p>
            <a:p>
              <a:r>
                <a:rPr lang="en-US" sz="1100" dirty="0" smtClean="0"/>
                <a:t>15</a:t>
              </a:r>
            </a:p>
            <a:p>
              <a:r>
                <a:rPr lang="en-US" sz="1100" dirty="0" smtClean="0"/>
                <a:t>16</a:t>
              </a:r>
            </a:p>
            <a:p>
              <a:r>
                <a:rPr lang="en-US" sz="1100" dirty="0" smtClean="0"/>
                <a:t>17</a:t>
              </a:r>
              <a:endParaRPr lang="en-US" sz="1100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855314" y="3177685"/>
              <a:ext cx="1233757" cy="280558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871644" y="3466990"/>
              <a:ext cx="319356" cy="223573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871644" y="3690564"/>
              <a:ext cx="319356" cy="166986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3864366" y="3842964"/>
              <a:ext cx="326634" cy="166986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871215" y="4009950"/>
              <a:ext cx="319356" cy="166986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3871643" y="3211286"/>
              <a:ext cx="312079" cy="246957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 the decimal spaces F14-17</a:t>
            </a:r>
            <a:endParaRPr lang="en-US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287" y="3510756"/>
            <a:ext cx="7334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081" y="1747157"/>
            <a:ext cx="7248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7848600" y="2318657"/>
            <a:ext cx="381000" cy="3483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029200" y="2667000"/>
            <a:ext cx="28194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>
            <a:off x="5029200" y="2667000"/>
            <a:ext cx="2819400" cy="10668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9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a border F14-17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2698498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438400"/>
            <a:ext cx="15811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3505200" y="3048000"/>
            <a:ext cx="22860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1447800" y="1905000"/>
            <a:ext cx="4572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447800" y="3657600"/>
            <a:ext cx="22098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486400" y="2209800"/>
            <a:ext cx="1295400" cy="1219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>
            <a:stCxn id="7" idx="6"/>
          </p:cNvCxnSpPr>
          <p:nvPr/>
        </p:nvCxnSpPr>
        <p:spPr>
          <a:xfrm flipV="1">
            <a:off x="3657600" y="3048000"/>
            <a:ext cx="2133600" cy="7239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8178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a line under F16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4101" y="1600200"/>
            <a:ext cx="2144798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10250" y="2848769"/>
            <a:ext cx="1657350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5791200" y="3276600"/>
            <a:ext cx="10668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371600" y="1676400"/>
            <a:ext cx="6096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524000" y="2057400"/>
            <a:ext cx="20574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8" idx="6"/>
            <a:endCxn id="6" idx="2"/>
          </p:cNvCxnSpPr>
          <p:nvPr/>
        </p:nvCxnSpPr>
        <p:spPr>
          <a:xfrm>
            <a:off x="3581400" y="2247900"/>
            <a:ext cx="22098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>
            <a:stCxn id="8" idx="6"/>
          </p:cNvCxnSpPr>
          <p:nvPr/>
        </p:nvCxnSpPr>
        <p:spPr>
          <a:xfrm>
            <a:off x="3581400" y="2247900"/>
            <a:ext cx="2209800" cy="12192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5775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rgbClr val="FF00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</Words>
  <Application>Microsoft Office PowerPoint</Application>
  <PresentationFormat>On-screen Show (4:3)</PresentationFormat>
  <Paragraphs>45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Module 2</vt:lpstr>
      <vt:lpstr>Start Here Tab</vt:lpstr>
      <vt:lpstr>Go to Exercise 3 Tutorial</vt:lpstr>
      <vt:lpstr>Tutorial tab</vt:lpstr>
      <vt:lpstr>Enter data F14-17</vt:lpstr>
      <vt:lpstr>Format as money F14-17</vt:lpstr>
      <vt:lpstr>Adjust the decimal spaces F14-17</vt:lpstr>
      <vt:lpstr>Add a border F14-17</vt:lpstr>
      <vt:lpstr>Add a line under F16</vt:lpstr>
      <vt:lpstr>In F17</vt:lpstr>
      <vt:lpstr>Double click to expand the column</vt:lpstr>
      <vt:lpstr>PowerPoint Presentation</vt:lpstr>
      <vt:lpstr>J5, J6, J7</vt:lpstr>
      <vt:lpstr>Exercise 2 Expenses</vt:lpstr>
      <vt:lpstr>PowerPoint Presentation</vt:lpstr>
      <vt:lpstr>Formatted</vt:lpstr>
      <vt:lpstr>Exercise 3</vt:lpstr>
      <vt:lpstr>Continuing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2015-09-03T18:18:49Z</dcterms:created>
  <dcterms:modified xsi:type="dcterms:W3CDTF">2019-08-01T17:38:37Z</dcterms:modified>
</cp:coreProperties>
</file>